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0" r:id="rId6"/>
    <p:sldId id="263" r:id="rId7"/>
    <p:sldId id="259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8AA4-A6AF-47F7-A33D-9CD47DBDAD04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5D14A-9BBD-469E-9B90-9BFA95C5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E27E3-7108-45DF-9F7A-68E74FEAC7A8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5B8B8-53E5-4FD0-A738-6EAB3E3F5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EC019-95F3-4FE7-B71E-4B783B97B59F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70F68-7F0D-421F-BB35-E835E85F7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585B7-3091-4E8D-B324-28B1F841EBD6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61299-CD31-46FF-938A-95310E940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0E7D2-AB2A-48C5-947E-D53B5CFD0569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47951-6975-46A6-B9E7-1A45D5B00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A4C6-4A5D-4DEB-9665-D5F6919C655D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69583-377A-421D-B1A6-47BC4257C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8DA09-55F9-4C8B-9905-C69728FA1AFC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D952B-FE8E-4D07-8C91-196F7EB93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39628-DF1F-48EA-9120-368FF17A905E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E882A-BF08-4587-B588-E95C2E1D5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C0C4D-AEE4-4D92-BACA-485F31CD4BF0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614EA-D87E-4B15-A452-A5C778945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7FD7-7A5B-4DF6-A3B7-7E46D5929502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61F96-13E2-44BE-9049-3866F10AE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9FA71-C2D7-44AB-A7E1-512CD529BFDE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9A2DE-57F6-426E-B227-BF89590ED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101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A407FA-F3DB-43D4-91D3-17F87C1FF3E2}" type="datetimeFigureOut">
              <a:rPr lang="en-US"/>
              <a:pPr>
                <a:defRPr/>
              </a:pPr>
              <a:t>1/13/2012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A5AD81-A81A-4E69-86CE-D8CE59133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06" r:id="rId4"/>
    <p:sldLayoutId id="2147483812" r:id="rId5"/>
    <p:sldLayoutId id="2147483807" r:id="rId6"/>
    <p:sldLayoutId id="2147483813" r:id="rId7"/>
    <p:sldLayoutId id="2147483814" r:id="rId8"/>
    <p:sldLayoutId id="2147483815" r:id="rId9"/>
    <p:sldLayoutId id="2147483808" r:id="rId10"/>
    <p:sldLayoutId id="21474838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USING CAREER CONNECTIONS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>
                <a:hlinkClick r:id="rId2"/>
              </a:rPr>
              <a:t>WWW.GUIDANCEDIRECT.COM</a:t>
            </a:r>
            <a:r>
              <a:rPr lang="en-US" sz="2000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600" b="1" dirty="0" smtClean="0"/>
              <a:t>SEARCHING FOR CAREERS AND COLLEGES</a:t>
            </a:r>
            <a:endParaRPr lang="en-US" sz="3600" b="1" dirty="0"/>
          </a:p>
        </p:txBody>
      </p:sp>
      <p:pic>
        <p:nvPicPr>
          <p:cNvPr id="13316" name="Picture 2" descr="H:\Guidance Stuff\Logos\xoxlogo[2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143000"/>
            <a:ext cx="2540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STEP 1: CREATE AN ACCOUNT</a:t>
            </a:r>
            <a:endParaRPr lang="en-US" dirty="0"/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541837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>
                <a:hlinkClick r:id="rId2"/>
              </a:rPr>
              <a:t>WWW.GUIDANCEDIRECT.COM</a:t>
            </a:r>
            <a:r>
              <a:rPr lang="en-US" sz="2400" dirty="0" smtClean="0"/>
              <a:t>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SCHOOL ID: 6329410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SCHOOL PASSWORD: O36S7907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CREATE AN ACCOUNT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FILL IN INFORMATION AND </a:t>
            </a:r>
            <a:r>
              <a:rPr lang="en-US" sz="2400" u="sng" dirty="0" smtClean="0"/>
              <a:t>REMEMBER</a:t>
            </a:r>
            <a:r>
              <a:rPr lang="en-US" sz="2400" dirty="0" smtClean="0"/>
              <a:t> YOU USERNAME AND PASSWORD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LOGIN</a:t>
            </a:r>
          </a:p>
          <a:p>
            <a:pPr eaLnBrk="1" hangingPunct="1">
              <a:buNone/>
            </a:pPr>
            <a:r>
              <a:rPr lang="en-US" sz="2400" dirty="0" smtClean="0"/>
              <a:t> </a:t>
            </a:r>
          </a:p>
        </p:txBody>
      </p:sp>
      <p:pic>
        <p:nvPicPr>
          <p:cNvPr id="1029" name="Picture 2" descr="H:\Guidance Stuff\Logos\xoxlogo[2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495800"/>
            <a:ext cx="14478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STEP 2: INTEREST PROFILER</a:t>
            </a:r>
            <a:endParaRPr lang="en-US" dirty="0"/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>
                <a:hlinkClick r:id="rId2"/>
              </a:rPr>
              <a:t>WWW.GUIDANCEDIRECT.COM</a:t>
            </a:r>
            <a:r>
              <a:rPr lang="en-US" sz="2400" dirty="0" smtClean="0"/>
              <a:t>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Answer 180 questions (can stop after 90 but better with all)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Will give you your personality code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Based on Holland’s Theory of Personality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 smtClean="0"/>
              <a:t>REASIC (Realistic, Enterprising, Artistic, Social, Investigative, Conventional)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 smtClean="0"/>
              <a:t>Not 100% valid assessment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Connects your 3 letter code to careers, college majors and colleges</a:t>
            </a:r>
          </a:p>
          <a:p>
            <a:pPr eaLnBrk="1" hangingPunct="1">
              <a:buNone/>
            </a:pPr>
            <a:endParaRPr lang="en-US" sz="2400" dirty="0" smtClean="0"/>
          </a:p>
        </p:txBody>
      </p:sp>
      <p:pic>
        <p:nvPicPr>
          <p:cNvPr id="2053" name="Picture 2" descr="H:\Guidance Stuff\Logos\xoxlogo[2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5105400"/>
            <a:ext cx="14478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Next steps: resume writer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>
                <a:hlinkClick r:id="rId2"/>
              </a:rPr>
              <a:t>WWW.GUIDANCEDIRECT.COM</a:t>
            </a:r>
            <a:endParaRPr lang="en-US" sz="24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You can use guidance direct career connections to create a simple resume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In order to do this, click on “Resume Writer”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Click on “Create or Edit”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Fill in required fields then “Save and Continue”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/>
              <a:t>Upon completion you will be able to print a resume</a:t>
            </a:r>
          </a:p>
        </p:txBody>
      </p:sp>
      <p:pic>
        <p:nvPicPr>
          <p:cNvPr id="14340" name="Picture 2" descr="H:\Guidance Stuff\Logos\xoxlogo[2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495800"/>
            <a:ext cx="14478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Next steps: </a:t>
            </a:r>
            <a:r>
              <a:rPr lang="en-US" dirty="0" err="1" smtClean="0"/>
              <a:t>careerS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>
                <a:hlinkClick r:id="rId2"/>
              </a:rPr>
              <a:t>WWW.GUIDANCEDIRECT.COM</a:t>
            </a:r>
            <a:endParaRPr lang="en-US" sz="24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z="2800" u="sng" dirty="0" smtClean="0"/>
              <a:t>Search CAREERS of interest</a:t>
            </a:r>
            <a:r>
              <a:rPr lang="en-US" sz="2800" dirty="0" smtClean="0"/>
              <a:t>:</a:t>
            </a:r>
            <a:endParaRPr lang="en-US" sz="2800" u="sng" dirty="0" smtClean="0"/>
          </a:p>
          <a:p>
            <a:pPr lvl="1">
              <a:buFontTx/>
              <a:buChar char="•"/>
            </a:pPr>
            <a:r>
              <a:rPr lang="en-US" dirty="0" smtClean="0"/>
              <a:t>From previous “interest profiler” results </a:t>
            </a:r>
            <a:r>
              <a:rPr lang="en-US" u="sng" dirty="0" smtClean="0"/>
              <a:t>or</a:t>
            </a:r>
          </a:p>
          <a:p>
            <a:pPr lvl="1">
              <a:buFontTx/>
              <a:buChar char="•"/>
            </a:pPr>
            <a:r>
              <a:rPr lang="en-US" dirty="0" smtClean="0"/>
              <a:t>Using “advanced search” to fill out your interests, values, skills etc. to come up with new careers </a:t>
            </a:r>
            <a:r>
              <a:rPr lang="en-US" u="sng" dirty="0" smtClean="0"/>
              <a:t>or</a:t>
            </a:r>
          </a:p>
          <a:p>
            <a:pPr lvl="1">
              <a:spcAft>
                <a:spcPct val="50000"/>
              </a:spcAft>
              <a:buFontTx/>
              <a:buChar char="•"/>
            </a:pPr>
            <a:r>
              <a:rPr lang="en-US" dirty="0" smtClean="0"/>
              <a:t>Using “quick search” if looking for a specific occupation…name must match exactly!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400" dirty="0" smtClean="0"/>
          </a:p>
        </p:txBody>
      </p:sp>
      <p:pic>
        <p:nvPicPr>
          <p:cNvPr id="15364" name="Picture 2" descr="H:\Guidance Stuff\Logos\xoxlogo[2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495800"/>
            <a:ext cx="14478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smtClean="0">
                <a:hlinkClick r:id="rId2"/>
              </a:rPr>
              <a:t>WWW.GUIDANCEDIRECT.COM</a:t>
            </a:r>
            <a:endParaRPr lang="en-US" sz="240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z="2800" u="sng" smtClean="0"/>
              <a:t>Search COLLEGES of interest</a:t>
            </a:r>
            <a:r>
              <a:rPr lang="en-US" sz="2800" smtClean="0"/>
              <a:t>:</a:t>
            </a:r>
            <a:endParaRPr lang="en-US" sz="2800" u="sng" smtClean="0"/>
          </a:p>
          <a:p>
            <a:pPr lvl="1">
              <a:buFontTx/>
              <a:buChar char="•"/>
            </a:pPr>
            <a:r>
              <a:rPr lang="en-US" smtClean="0"/>
              <a:t>From previous “interest profiler” results </a:t>
            </a:r>
            <a:r>
              <a:rPr lang="en-US" u="sng" smtClean="0"/>
              <a:t>or</a:t>
            </a:r>
          </a:p>
          <a:p>
            <a:pPr lvl="1">
              <a:buFontTx/>
              <a:buChar char="•"/>
            </a:pPr>
            <a:r>
              <a:rPr lang="en-US" smtClean="0"/>
              <a:t>Using “advanced search” to fill out what you are looking for in a college: location, major, cost, sports etc. to search for colleges of interest </a:t>
            </a:r>
            <a:r>
              <a:rPr lang="en-US" u="sng" smtClean="0"/>
              <a:t>or</a:t>
            </a:r>
          </a:p>
          <a:p>
            <a:pPr lvl="1">
              <a:spcAft>
                <a:spcPct val="50000"/>
              </a:spcAft>
              <a:buFontTx/>
              <a:buChar char="•"/>
            </a:pPr>
            <a:r>
              <a:rPr lang="en-US" smtClean="0"/>
              <a:t>Using “quick search” if looking for a specific college you have heard about…name must match exactly!</a:t>
            </a:r>
          </a:p>
          <a:p>
            <a:pPr lvl="1">
              <a:buFontTx/>
              <a:buChar char="•"/>
            </a:pPr>
            <a:endParaRPr lang="en-US" smtClean="0"/>
          </a:p>
          <a:p>
            <a:endParaRPr lang="en-US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Next steps: colleges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Next steps: scholarship search</a:t>
            </a:r>
            <a:endParaRPr lang="en-US" dirty="0"/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smtClean="0">
                <a:hlinkClick r:id="rId2"/>
              </a:rPr>
              <a:t>WWW.GUIDANCEDIRECT.COM</a:t>
            </a:r>
            <a:endParaRPr lang="en-US" sz="240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Online searches are one way to find scholarships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Guidance Direct has its own scholarship search engine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 Click on “Scholarship Search”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Click on “Advanced scholarship search” or “Quick Search” if you know the name of a scholarship you are looking for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For “Advanced scholarship search” complete information          (if looking for a very specific scholarship just                                  select that information alone)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“Template search” looks for specific NYS                                     scholarships</a:t>
            </a:r>
          </a:p>
        </p:txBody>
      </p:sp>
      <p:pic>
        <p:nvPicPr>
          <p:cNvPr id="3077" name="Picture 2" descr="H:\Guidance Stuff\Logos\xoxlogo[2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495800"/>
            <a:ext cx="14478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Next steps: career portfolio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>
                <a:hlinkClick r:id="rId2"/>
              </a:rPr>
              <a:t>WWW.GUIDANCEDIRECT.COM</a:t>
            </a:r>
            <a:endParaRPr lang="en-US" sz="2400" dirty="0" smtClean="0"/>
          </a:p>
          <a:p>
            <a:pPr lvl="1">
              <a:buFontTx/>
              <a:buChar char="•"/>
            </a:pPr>
            <a:r>
              <a:rPr lang="en-US" sz="2400" dirty="0" smtClean="0"/>
              <a:t> </a:t>
            </a:r>
            <a:r>
              <a:rPr lang="en-US" sz="2400" u="sng" dirty="0" smtClean="0"/>
              <a:t>Results from</a:t>
            </a:r>
            <a:r>
              <a:rPr lang="en-US" sz="2400" dirty="0" smtClean="0"/>
              <a:t>:</a:t>
            </a:r>
          </a:p>
          <a:p>
            <a:pPr lvl="2">
              <a:buFontTx/>
              <a:buChar char="•"/>
            </a:pPr>
            <a:r>
              <a:rPr lang="en-US" dirty="0" smtClean="0"/>
              <a:t>Previous “interest profiler” saved results </a:t>
            </a:r>
            <a:r>
              <a:rPr lang="en-US" u="sng" dirty="0" smtClean="0"/>
              <a:t>and</a:t>
            </a:r>
          </a:p>
          <a:p>
            <a:pPr lvl="2">
              <a:buFontTx/>
              <a:buChar char="•"/>
            </a:pPr>
            <a:r>
              <a:rPr lang="en-US" dirty="0" smtClean="0"/>
              <a:t>Previous “career” saved results </a:t>
            </a:r>
            <a:r>
              <a:rPr lang="en-US" u="sng" dirty="0" smtClean="0"/>
              <a:t>and</a:t>
            </a:r>
          </a:p>
          <a:p>
            <a:pPr lvl="2">
              <a:buFontTx/>
              <a:buChar char="•"/>
            </a:pPr>
            <a:r>
              <a:rPr lang="en-US" dirty="0" smtClean="0"/>
              <a:t>Previous “colleges” saved results </a:t>
            </a:r>
            <a:r>
              <a:rPr lang="en-US" u="sng" dirty="0" smtClean="0"/>
              <a:t>and</a:t>
            </a:r>
          </a:p>
          <a:p>
            <a:pPr lvl="2">
              <a:buFontTx/>
              <a:buChar char="•"/>
            </a:pPr>
            <a:r>
              <a:rPr lang="en-US" dirty="0" smtClean="0"/>
              <a:t>Previous “scholarship” saved results </a:t>
            </a:r>
            <a:r>
              <a:rPr lang="en-US" u="sng" dirty="0" smtClean="0"/>
              <a:t>and</a:t>
            </a:r>
          </a:p>
          <a:p>
            <a:pPr lvl="2">
              <a:buFontTx/>
              <a:buChar char="•"/>
            </a:pPr>
            <a:r>
              <a:rPr lang="en-US" dirty="0" smtClean="0"/>
              <a:t>Previously saved resume</a:t>
            </a:r>
          </a:p>
          <a:p>
            <a:pPr lvl="1">
              <a:buFontTx/>
              <a:buChar char="•"/>
            </a:pPr>
            <a:r>
              <a:rPr lang="en-US" dirty="0" smtClean="0"/>
              <a:t>All become part of your career portfolio</a:t>
            </a:r>
          </a:p>
          <a:p>
            <a:pPr lvl="2">
              <a:buFontTx/>
              <a:buChar char="•"/>
            </a:pPr>
            <a:endParaRPr lang="en-US" dirty="0" smtClean="0"/>
          </a:p>
          <a:p>
            <a:pPr eaLnBrk="1" hangingPunct="1">
              <a:buFont typeface="Wingdings" pitchFamily="2" charset="2"/>
              <a:buChar char="§"/>
            </a:pPr>
            <a:endParaRPr lang="en-US" sz="2400" dirty="0" smtClean="0"/>
          </a:p>
        </p:txBody>
      </p:sp>
      <p:pic>
        <p:nvPicPr>
          <p:cNvPr id="17412" name="Picture 2" descr="H:\Guidance Stuff\Logos\xoxlogo[2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495800"/>
            <a:ext cx="14478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197</TotalTime>
  <Words>415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USING CAREER CONNECTIONS  WWW.GUIDANCEDIRECT.COM  </vt:lpstr>
      <vt:lpstr>STEP 1: CREATE AN ACCOUNT</vt:lpstr>
      <vt:lpstr>STEP 2: INTEREST PROFILER</vt:lpstr>
      <vt:lpstr>Next steps: resume writer</vt:lpstr>
      <vt:lpstr>Next steps: careerS</vt:lpstr>
      <vt:lpstr>Next steps: colleges</vt:lpstr>
      <vt:lpstr>Next steps: scholarship search</vt:lpstr>
      <vt:lpstr>Next steps: career portfolio</vt:lpstr>
    </vt:vector>
  </TitlesOfParts>
  <Company>Oxford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CAREER CONNECTIONS  WWW.GUIDANCEDIRECT.COM  </dc:title>
  <dc:creator>OACS</dc:creator>
  <cp:lastModifiedBy>OACS</cp:lastModifiedBy>
  <cp:revision>27</cp:revision>
  <dcterms:created xsi:type="dcterms:W3CDTF">2011-11-18T20:03:28Z</dcterms:created>
  <dcterms:modified xsi:type="dcterms:W3CDTF">2012-01-13T15:17:17Z</dcterms:modified>
</cp:coreProperties>
</file>